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Monterchi Sans Bold" panose="020B0604020202020204" charset="0"/>
      <p:regular r:id="rId23"/>
    </p:embeddedFont>
    <p:embeddedFont>
      <p:font typeface="Obra Letra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45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46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4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4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49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9.sv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.png"/><Relationship Id="rId5" Type="http://schemas.openxmlformats.org/officeDocument/2006/relationships/image" Target="../media/image20.svg"/><Relationship Id="rId10" Type="http://schemas.openxmlformats.org/officeDocument/2006/relationships/image" Target="../media/image37.sv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9.svg"/><Relationship Id="rId1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17" Type="http://schemas.openxmlformats.org/officeDocument/2006/relationships/image" Target="../media/image54.png"/><Relationship Id="rId2" Type="http://schemas.openxmlformats.org/officeDocument/2006/relationships/image" Target="../media/image1.jpe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.png"/><Relationship Id="rId5" Type="http://schemas.openxmlformats.org/officeDocument/2006/relationships/image" Target="../media/image20.svg"/><Relationship Id="rId15" Type="http://schemas.openxmlformats.org/officeDocument/2006/relationships/image" Target="../media/image52.png"/><Relationship Id="rId10" Type="http://schemas.openxmlformats.org/officeDocument/2006/relationships/image" Target="../media/image37.svg"/><Relationship Id="rId19" Type="http://schemas.openxmlformats.org/officeDocument/2006/relationships/image" Target="../media/image56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9.sv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.png"/><Relationship Id="rId5" Type="http://schemas.openxmlformats.org/officeDocument/2006/relationships/image" Target="../media/image20.svg"/><Relationship Id="rId10" Type="http://schemas.openxmlformats.org/officeDocument/2006/relationships/image" Target="../media/image37.sv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9.sv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.png"/><Relationship Id="rId5" Type="http://schemas.openxmlformats.org/officeDocument/2006/relationships/image" Target="../media/image20.svg"/><Relationship Id="rId15" Type="http://schemas.openxmlformats.org/officeDocument/2006/relationships/image" Target="../media/image59.png"/><Relationship Id="rId10" Type="http://schemas.openxmlformats.org/officeDocument/2006/relationships/image" Target="../media/image37.sv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9.sv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svg"/><Relationship Id="rId9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4.svg"/><Relationship Id="rId5" Type="http://schemas.openxmlformats.org/officeDocument/2006/relationships/image" Target="../media/image16.svg"/><Relationship Id="rId10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32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17" Type="http://schemas.openxmlformats.org/officeDocument/2006/relationships/image" Target="../media/image28.png"/><Relationship Id="rId2" Type="http://schemas.openxmlformats.org/officeDocument/2006/relationships/image" Target="../media/image1.jpe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19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9.sv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.png"/><Relationship Id="rId5" Type="http://schemas.openxmlformats.org/officeDocument/2006/relationships/image" Target="../media/image20.svg"/><Relationship Id="rId15" Type="http://schemas.openxmlformats.org/officeDocument/2006/relationships/image" Target="../media/image41.png"/><Relationship Id="rId10" Type="http://schemas.openxmlformats.org/officeDocument/2006/relationships/image" Target="../media/image37.sv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42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43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8.png"/><Relationship Id="rId5" Type="http://schemas.openxmlformats.org/officeDocument/2006/relationships/image" Target="../media/image18.svg"/><Relationship Id="rId15" Type="http://schemas.openxmlformats.org/officeDocument/2006/relationships/image" Target="../media/image44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2922672" y="599614"/>
            <a:ext cx="12364270" cy="9261962"/>
          </a:xfrm>
          <a:custGeom>
            <a:avLst/>
            <a:gdLst/>
            <a:ahLst/>
            <a:cxnLst/>
            <a:rect l="l" t="t" r="r" b="b"/>
            <a:pathLst>
              <a:path w="12364270" h="9261962">
                <a:moveTo>
                  <a:pt x="0" y="0"/>
                </a:moveTo>
                <a:lnTo>
                  <a:pt x="12364270" y="0"/>
                </a:lnTo>
                <a:lnTo>
                  <a:pt x="12364270" y="9261962"/>
                </a:lnTo>
                <a:lnTo>
                  <a:pt x="0" y="9261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5" name="Freeform 5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687793" y="3093360"/>
            <a:ext cx="12599149" cy="367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55"/>
              </a:lnSpc>
            </a:pPr>
            <a:r>
              <a:rPr lang="en-US" sz="19137">
                <a:solidFill>
                  <a:srgbClr val="493423"/>
                </a:solidFill>
                <a:latin typeface="Obra Letra Bold"/>
              </a:rPr>
              <a:t>Game 2D</a:t>
            </a:r>
          </a:p>
          <a:p>
            <a:pPr algn="ctr">
              <a:lnSpc>
                <a:spcPts val="9799"/>
              </a:lnSpc>
            </a:pPr>
            <a:r>
              <a:rPr lang="en-US" sz="9999">
                <a:solidFill>
                  <a:srgbClr val="493423"/>
                </a:solidFill>
                <a:latin typeface="Obra Letra Bold"/>
              </a:rPr>
              <a:t>Guardian Adventure</a:t>
            </a:r>
          </a:p>
        </p:txBody>
      </p:sp>
      <p:sp>
        <p:nvSpPr>
          <p:cNvPr id="9" name="Freeform 9"/>
          <p:cNvSpPr/>
          <p:nvPr/>
        </p:nvSpPr>
        <p:spPr>
          <a:xfrm>
            <a:off x="10693732" y="2072720"/>
            <a:ext cx="2454707" cy="522183"/>
          </a:xfrm>
          <a:custGeom>
            <a:avLst/>
            <a:gdLst/>
            <a:ahLst/>
            <a:cxnLst/>
            <a:rect l="l" t="t" r="r" b="b"/>
            <a:pathLst>
              <a:path w="2454707" h="522183">
                <a:moveTo>
                  <a:pt x="0" y="0"/>
                </a:moveTo>
                <a:lnTo>
                  <a:pt x="2454707" y="0"/>
                </a:lnTo>
                <a:lnTo>
                  <a:pt x="2454707" y="522183"/>
                </a:lnTo>
                <a:lnTo>
                  <a:pt x="0" y="522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4857693" y="2013818"/>
            <a:ext cx="2731595" cy="581085"/>
          </a:xfrm>
          <a:custGeom>
            <a:avLst/>
            <a:gdLst/>
            <a:ahLst/>
            <a:cxnLst/>
            <a:rect l="l" t="t" r="r" b="b"/>
            <a:pathLst>
              <a:path w="2731595" h="581085">
                <a:moveTo>
                  <a:pt x="0" y="581085"/>
                </a:moveTo>
                <a:lnTo>
                  <a:pt x="2731595" y="581085"/>
                </a:lnTo>
                <a:lnTo>
                  <a:pt x="2731595" y="0"/>
                </a:lnTo>
                <a:lnTo>
                  <a:pt x="0" y="0"/>
                </a:lnTo>
                <a:lnTo>
                  <a:pt x="0" y="58108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995610" y="6033532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9606859" flipH="1">
            <a:off x="14738055" y="-3515186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5790671" y="5007114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274171" y="4195924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764804" y="3590941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654792" y="4604261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931042" y="1028700"/>
            <a:ext cx="2926652" cy="2865432"/>
            <a:chOff x="0" y="0"/>
            <a:chExt cx="3902202" cy="3820576"/>
          </a:xfrm>
        </p:grpSpPr>
        <p:sp>
          <p:nvSpPr>
            <p:cNvPr id="18" name="Freeform 18"/>
            <p:cNvSpPr/>
            <p:nvPr/>
          </p:nvSpPr>
          <p:spPr>
            <a:xfrm rot="-3636955">
              <a:off x="587174" y="439152"/>
              <a:ext cx="2727855" cy="2942271"/>
            </a:xfrm>
            <a:custGeom>
              <a:avLst/>
              <a:gdLst/>
              <a:ahLst/>
              <a:cxnLst/>
              <a:rect l="l" t="t" r="r" b="b"/>
              <a:pathLst>
                <a:path w="2727855" h="2942271">
                  <a:moveTo>
                    <a:pt x="0" y="0"/>
                  </a:moveTo>
                  <a:lnTo>
                    <a:pt x="2727854" y="0"/>
                  </a:lnTo>
                  <a:lnTo>
                    <a:pt x="2727854" y="2942272"/>
                  </a:lnTo>
                  <a:lnTo>
                    <a:pt x="0" y="29422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810223" y="964749"/>
              <a:ext cx="1997673" cy="2005192"/>
            </a:xfrm>
            <a:custGeom>
              <a:avLst/>
              <a:gdLst/>
              <a:ahLst/>
              <a:cxnLst/>
              <a:rect l="l" t="t" r="r" b="b"/>
              <a:pathLst>
                <a:path w="1997673" h="2005192">
                  <a:moveTo>
                    <a:pt x="0" y="0"/>
                  </a:moveTo>
                  <a:lnTo>
                    <a:pt x="1997673" y="0"/>
                  </a:lnTo>
                  <a:lnTo>
                    <a:pt x="1997673" y="2005193"/>
                  </a:lnTo>
                  <a:lnTo>
                    <a:pt x="0" y="2005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338077" y="1469127"/>
              <a:ext cx="2333783" cy="1169809"/>
            </a:xfrm>
            <a:custGeom>
              <a:avLst/>
              <a:gdLst/>
              <a:ahLst/>
              <a:cxnLst/>
              <a:rect l="l" t="t" r="r" b="b"/>
              <a:pathLst>
                <a:path w="2333783" h="1169809">
                  <a:moveTo>
                    <a:pt x="0" y="0"/>
                  </a:moveTo>
                  <a:lnTo>
                    <a:pt x="2333782" y="0"/>
                  </a:lnTo>
                  <a:lnTo>
                    <a:pt x="2333782" y="1169809"/>
                  </a:lnTo>
                  <a:lnTo>
                    <a:pt x="0" y="1169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35598" y="2899084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4" y="0"/>
                </a:lnTo>
                <a:lnTo>
                  <a:pt x="2608814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061294" y="2825383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9007576" y="2809796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9" y="0"/>
                </a:lnTo>
                <a:lnTo>
                  <a:pt x="708109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368113" y="3533491"/>
            <a:ext cx="9987035" cy="5858230"/>
          </a:xfrm>
          <a:custGeom>
            <a:avLst/>
            <a:gdLst/>
            <a:ahLst/>
            <a:cxnLst/>
            <a:rect l="l" t="t" r="r" b="b"/>
            <a:pathLst>
              <a:path w="9987035" h="5858230">
                <a:moveTo>
                  <a:pt x="0" y="0"/>
                </a:moveTo>
                <a:lnTo>
                  <a:pt x="9987035" y="0"/>
                </a:lnTo>
                <a:lnTo>
                  <a:pt x="9987035" y="5858230"/>
                </a:lnTo>
                <a:lnTo>
                  <a:pt x="0" y="58582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386615" y="2154498"/>
            <a:ext cx="11519552" cy="74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5600">
                <a:solidFill>
                  <a:srgbClr val="4A2D0A"/>
                </a:solidFill>
                <a:latin typeface="Obra Letra Bold"/>
              </a:rPr>
              <a:t>Giới thiệu về các state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35598" y="2899084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4" y="0"/>
                </a:lnTo>
                <a:lnTo>
                  <a:pt x="2608814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061294" y="2825383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9007576" y="2809796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9" y="0"/>
                </a:lnTo>
                <a:lnTo>
                  <a:pt x="708109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357890" y="3635138"/>
            <a:ext cx="10007481" cy="5870223"/>
          </a:xfrm>
          <a:custGeom>
            <a:avLst/>
            <a:gdLst/>
            <a:ahLst/>
            <a:cxnLst/>
            <a:rect l="l" t="t" r="r" b="b"/>
            <a:pathLst>
              <a:path w="10007481" h="5870223">
                <a:moveTo>
                  <a:pt x="0" y="0"/>
                </a:moveTo>
                <a:lnTo>
                  <a:pt x="10007481" y="0"/>
                </a:lnTo>
                <a:lnTo>
                  <a:pt x="10007481" y="5870222"/>
                </a:lnTo>
                <a:lnTo>
                  <a:pt x="0" y="587022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386615" y="2154498"/>
            <a:ext cx="11519552" cy="74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5600">
                <a:solidFill>
                  <a:srgbClr val="4A2D0A"/>
                </a:solidFill>
                <a:latin typeface="Obra Letra Bold"/>
              </a:rPr>
              <a:t>Giới thiệu về các state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35598" y="2899084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4" y="0"/>
                </a:lnTo>
                <a:lnTo>
                  <a:pt x="2608814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061294" y="2825383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9007576" y="2809796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9" y="0"/>
                </a:lnTo>
                <a:lnTo>
                  <a:pt x="708109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237878" y="3559343"/>
            <a:ext cx="10247505" cy="6021812"/>
          </a:xfrm>
          <a:custGeom>
            <a:avLst/>
            <a:gdLst/>
            <a:ahLst/>
            <a:cxnLst/>
            <a:rect l="l" t="t" r="r" b="b"/>
            <a:pathLst>
              <a:path w="10247505" h="6021812">
                <a:moveTo>
                  <a:pt x="0" y="0"/>
                </a:moveTo>
                <a:lnTo>
                  <a:pt x="10247505" y="0"/>
                </a:lnTo>
                <a:lnTo>
                  <a:pt x="10247505" y="6021812"/>
                </a:lnTo>
                <a:lnTo>
                  <a:pt x="0" y="602181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386615" y="2154498"/>
            <a:ext cx="11519552" cy="74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5600">
                <a:solidFill>
                  <a:srgbClr val="4A2D0A"/>
                </a:solidFill>
                <a:latin typeface="Obra Letra Bold"/>
              </a:rPr>
              <a:t>Giới thiệu về các state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35598" y="2899084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4" y="0"/>
                </a:lnTo>
                <a:lnTo>
                  <a:pt x="2608814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061294" y="2825383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9007576" y="2809796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9" y="0"/>
                </a:lnTo>
                <a:lnTo>
                  <a:pt x="708109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325241" y="3533491"/>
            <a:ext cx="10072779" cy="5889548"/>
          </a:xfrm>
          <a:custGeom>
            <a:avLst/>
            <a:gdLst/>
            <a:ahLst/>
            <a:cxnLst/>
            <a:rect l="l" t="t" r="r" b="b"/>
            <a:pathLst>
              <a:path w="10072779" h="5889548">
                <a:moveTo>
                  <a:pt x="0" y="0"/>
                </a:moveTo>
                <a:lnTo>
                  <a:pt x="10072779" y="0"/>
                </a:lnTo>
                <a:lnTo>
                  <a:pt x="10072779" y="5889548"/>
                </a:lnTo>
                <a:lnTo>
                  <a:pt x="0" y="588954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386615" y="2154498"/>
            <a:ext cx="11519552" cy="74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5600">
                <a:solidFill>
                  <a:srgbClr val="4A2D0A"/>
                </a:solidFill>
                <a:latin typeface="Obra Letra Bold"/>
              </a:rPr>
              <a:t>Giới thiệu về các state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35598" y="2899084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4" y="0"/>
                </a:lnTo>
                <a:lnTo>
                  <a:pt x="2608814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061294" y="2825383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9007576" y="2809796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9" y="0"/>
                </a:lnTo>
                <a:lnTo>
                  <a:pt x="708109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081013" y="3533491"/>
            <a:ext cx="10561234" cy="6211031"/>
          </a:xfrm>
          <a:custGeom>
            <a:avLst/>
            <a:gdLst/>
            <a:ahLst/>
            <a:cxnLst/>
            <a:rect l="l" t="t" r="r" b="b"/>
            <a:pathLst>
              <a:path w="10561234" h="6211031">
                <a:moveTo>
                  <a:pt x="0" y="0"/>
                </a:moveTo>
                <a:lnTo>
                  <a:pt x="10561235" y="0"/>
                </a:lnTo>
                <a:lnTo>
                  <a:pt x="10561235" y="6211032"/>
                </a:lnTo>
                <a:lnTo>
                  <a:pt x="0" y="62110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386615" y="2154498"/>
            <a:ext cx="11519552" cy="74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5600">
                <a:solidFill>
                  <a:srgbClr val="4A2D0A"/>
                </a:solidFill>
                <a:latin typeface="Obra Letra Bold"/>
              </a:rPr>
              <a:t>Giới thiệu về các state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16726" y="-1613291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14372" flipH="1">
            <a:off x="-1136067" y="4752245"/>
            <a:ext cx="5574254" cy="5688014"/>
          </a:xfrm>
          <a:custGeom>
            <a:avLst/>
            <a:gdLst/>
            <a:ahLst/>
            <a:cxnLst/>
            <a:rect l="l" t="t" r="r" b="b"/>
            <a:pathLst>
              <a:path w="5574254" h="5688014">
                <a:moveTo>
                  <a:pt x="5574254" y="0"/>
                </a:moveTo>
                <a:lnTo>
                  <a:pt x="0" y="0"/>
                </a:lnTo>
                <a:lnTo>
                  <a:pt x="0" y="5688014"/>
                </a:lnTo>
                <a:lnTo>
                  <a:pt x="5574254" y="5688014"/>
                </a:lnTo>
                <a:lnTo>
                  <a:pt x="5574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45332" y="4021650"/>
            <a:ext cx="18329380" cy="2653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571"/>
              </a:lnSpc>
            </a:pPr>
            <a:r>
              <a:rPr lang="en-US" sz="19970">
                <a:solidFill>
                  <a:srgbClr val="F3F1DB"/>
                </a:solidFill>
                <a:latin typeface="Obra Letra Bold"/>
              </a:rPr>
              <a:t>DEMO</a:t>
            </a:r>
          </a:p>
        </p:txBody>
      </p:sp>
      <p:sp>
        <p:nvSpPr>
          <p:cNvPr id="10" name="Freeform 10"/>
          <p:cNvSpPr/>
          <p:nvPr/>
        </p:nvSpPr>
        <p:spPr>
          <a:xfrm rot="-9606859" flipH="1">
            <a:off x="14603174" y="-3589427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16726" y="-1613291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14372" flipH="1">
            <a:off x="-1136067" y="4752245"/>
            <a:ext cx="5574254" cy="5688014"/>
          </a:xfrm>
          <a:custGeom>
            <a:avLst/>
            <a:gdLst/>
            <a:ahLst/>
            <a:cxnLst/>
            <a:rect l="l" t="t" r="r" b="b"/>
            <a:pathLst>
              <a:path w="5574254" h="5688014">
                <a:moveTo>
                  <a:pt x="5574254" y="0"/>
                </a:moveTo>
                <a:lnTo>
                  <a:pt x="0" y="0"/>
                </a:lnTo>
                <a:lnTo>
                  <a:pt x="0" y="5688014"/>
                </a:lnTo>
                <a:lnTo>
                  <a:pt x="5574254" y="5688014"/>
                </a:lnTo>
                <a:lnTo>
                  <a:pt x="5574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07262" y="2251679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805102" y="2330906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6" y="558600"/>
                </a:lnTo>
                <a:lnTo>
                  <a:pt x="2625896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54450" y="773023"/>
            <a:ext cx="11218369" cy="162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78"/>
              </a:lnSpc>
            </a:pPr>
            <a:r>
              <a:rPr lang="en-US" sz="12222">
                <a:solidFill>
                  <a:srgbClr val="F3F1DB"/>
                </a:solidFill>
                <a:latin typeface="Obra Letra Bold"/>
              </a:rPr>
              <a:t>Khó </a:t>
            </a:r>
            <a:r>
              <a:rPr lang="en-US" sz="12222" dirty="0" err="1">
                <a:solidFill>
                  <a:srgbClr val="F3F1DB"/>
                </a:solidFill>
                <a:latin typeface="Obra Letra Bold"/>
              </a:rPr>
              <a:t>Khăn</a:t>
            </a:r>
            <a:endParaRPr lang="en-US" sz="12222" dirty="0">
              <a:solidFill>
                <a:srgbClr val="F3F1DB"/>
              </a:solidFill>
              <a:latin typeface="Obra Letra Bold"/>
            </a:endParaRPr>
          </a:p>
        </p:txBody>
      </p:sp>
      <p:sp>
        <p:nvSpPr>
          <p:cNvPr id="12" name="Freeform 12"/>
          <p:cNvSpPr/>
          <p:nvPr/>
        </p:nvSpPr>
        <p:spPr>
          <a:xfrm rot="-9606859" flipH="1">
            <a:off x="14603174" y="-3589427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783376" y="2070967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652985" y="3352717"/>
            <a:ext cx="9115209" cy="2216734"/>
          </a:xfrm>
          <a:custGeom>
            <a:avLst/>
            <a:gdLst/>
            <a:ahLst/>
            <a:cxnLst/>
            <a:rect l="l" t="t" r="r" b="b"/>
            <a:pathLst>
              <a:path w="9115209" h="2216734">
                <a:moveTo>
                  <a:pt x="0" y="0"/>
                </a:moveTo>
                <a:lnTo>
                  <a:pt x="9115209" y="0"/>
                </a:lnTo>
                <a:lnTo>
                  <a:pt x="9115209" y="2216734"/>
                </a:lnTo>
                <a:lnTo>
                  <a:pt x="0" y="22167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52985" y="5874251"/>
            <a:ext cx="9115209" cy="74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5643">
                <a:solidFill>
                  <a:srgbClr val="000000"/>
                </a:solidFill>
                <a:latin typeface="Obra Letra Bold"/>
              </a:rPr>
              <a:t>Vẽ map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16726" y="-1613291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14372" flipH="1">
            <a:off x="-1136067" y="4752245"/>
            <a:ext cx="5574254" cy="5688014"/>
          </a:xfrm>
          <a:custGeom>
            <a:avLst/>
            <a:gdLst/>
            <a:ahLst/>
            <a:cxnLst/>
            <a:rect l="l" t="t" r="r" b="b"/>
            <a:pathLst>
              <a:path w="5574254" h="5688014">
                <a:moveTo>
                  <a:pt x="5574254" y="0"/>
                </a:moveTo>
                <a:lnTo>
                  <a:pt x="0" y="0"/>
                </a:lnTo>
                <a:lnTo>
                  <a:pt x="0" y="5688014"/>
                </a:lnTo>
                <a:lnTo>
                  <a:pt x="5574254" y="5688014"/>
                </a:lnTo>
                <a:lnTo>
                  <a:pt x="5574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74097" y="2108157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5471938" y="2187384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502870" y="758694"/>
            <a:ext cx="11218369" cy="162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78"/>
              </a:lnSpc>
            </a:pPr>
            <a:r>
              <a:rPr lang="en-US" sz="12222">
                <a:solidFill>
                  <a:srgbClr val="F3F1DB"/>
                </a:solidFill>
                <a:latin typeface="Obra Letra Bold"/>
              </a:rPr>
              <a:t>Khó Khăn</a:t>
            </a:r>
          </a:p>
        </p:txBody>
      </p:sp>
      <p:sp>
        <p:nvSpPr>
          <p:cNvPr id="12" name="Freeform 12"/>
          <p:cNvSpPr/>
          <p:nvPr/>
        </p:nvSpPr>
        <p:spPr>
          <a:xfrm rot="-9606859" flipH="1">
            <a:off x="14603174" y="-3589427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450211" y="1927445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523947" y="2892252"/>
            <a:ext cx="2375411" cy="4293135"/>
          </a:xfrm>
          <a:custGeom>
            <a:avLst/>
            <a:gdLst/>
            <a:ahLst/>
            <a:cxnLst/>
            <a:rect l="l" t="t" r="r" b="b"/>
            <a:pathLst>
              <a:path w="2375411" h="4293135">
                <a:moveTo>
                  <a:pt x="0" y="0"/>
                </a:moveTo>
                <a:lnTo>
                  <a:pt x="2375412" y="0"/>
                </a:lnTo>
                <a:lnTo>
                  <a:pt x="2375412" y="4293134"/>
                </a:lnTo>
                <a:lnTo>
                  <a:pt x="0" y="4293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r="-788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5720098" y="2892252"/>
            <a:ext cx="2481952" cy="4992207"/>
          </a:xfrm>
          <a:custGeom>
            <a:avLst/>
            <a:gdLst/>
            <a:ahLst/>
            <a:cxnLst/>
            <a:rect l="l" t="t" r="r" b="b"/>
            <a:pathLst>
              <a:path w="2481952" h="4992207">
                <a:moveTo>
                  <a:pt x="0" y="0"/>
                </a:moveTo>
                <a:lnTo>
                  <a:pt x="2481952" y="0"/>
                </a:lnTo>
                <a:lnTo>
                  <a:pt x="2481952" y="4992207"/>
                </a:lnTo>
                <a:lnTo>
                  <a:pt x="0" y="49922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468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144000" y="2745984"/>
            <a:ext cx="2808249" cy="5245361"/>
          </a:xfrm>
          <a:custGeom>
            <a:avLst/>
            <a:gdLst/>
            <a:ahLst/>
            <a:cxnLst/>
            <a:rect l="l" t="t" r="r" b="b"/>
            <a:pathLst>
              <a:path w="2808249" h="5245361">
                <a:moveTo>
                  <a:pt x="0" y="0"/>
                </a:moveTo>
                <a:lnTo>
                  <a:pt x="2808249" y="0"/>
                </a:lnTo>
                <a:lnTo>
                  <a:pt x="2808249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r="-768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276644" y="7690211"/>
            <a:ext cx="3195293" cy="2005556"/>
          </a:xfrm>
          <a:custGeom>
            <a:avLst/>
            <a:gdLst/>
            <a:ahLst/>
            <a:cxnLst/>
            <a:rect l="l" t="t" r="r" b="b"/>
            <a:pathLst>
              <a:path w="3195293" h="2005556">
                <a:moveTo>
                  <a:pt x="0" y="0"/>
                </a:moveTo>
                <a:lnTo>
                  <a:pt x="3195294" y="0"/>
                </a:lnTo>
                <a:lnTo>
                  <a:pt x="3195294" y="2005557"/>
                </a:lnTo>
                <a:lnTo>
                  <a:pt x="0" y="2005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2457311" y="7884459"/>
            <a:ext cx="3639342" cy="2135586"/>
          </a:xfrm>
          <a:custGeom>
            <a:avLst/>
            <a:gdLst/>
            <a:ahLst/>
            <a:cxnLst/>
            <a:rect l="l" t="t" r="r" b="b"/>
            <a:pathLst>
              <a:path w="3639342" h="2135586">
                <a:moveTo>
                  <a:pt x="0" y="0"/>
                </a:moveTo>
                <a:lnTo>
                  <a:pt x="3639342" y="0"/>
                </a:lnTo>
                <a:lnTo>
                  <a:pt x="3639342" y="2135587"/>
                </a:lnTo>
                <a:lnTo>
                  <a:pt x="0" y="213558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854412" y="2385640"/>
            <a:ext cx="3242241" cy="5079734"/>
          </a:xfrm>
          <a:custGeom>
            <a:avLst/>
            <a:gdLst/>
            <a:ahLst/>
            <a:cxnLst/>
            <a:rect l="l" t="t" r="r" b="b"/>
            <a:pathLst>
              <a:path w="3242241" h="5079734">
                <a:moveTo>
                  <a:pt x="0" y="0"/>
                </a:moveTo>
                <a:lnTo>
                  <a:pt x="3242241" y="0"/>
                </a:lnTo>
                <a:lnTo>
                  <a:pt x="3242241" y="5079734"/>
                </a:lnTo>
                <a:lnTo>
                  <a:pt x="0" y="507973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r="-9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60884" y="8242388"/>
            <a:ext cx="5720968" cy="74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5643">
                <a:solidFill>
                  <a:srgbClr val="000000"/>
                </a:solidFill>
                <a:latin typeface="Obra Letra Bold"/>
              </a:rPr>
              <a:t>Thông số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16726" y="-1613291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14372" flipH="1">
            <a:off x="-1136067" y="4752245"/>
            <a:ext cx="5574254" cy="5688014"/>
          </a:xfrm>
          <a:custGeom>
            <a:avLst/>
            <a:gdLst/>
            <a:ahLst/>
            <a:cxnLst/>
            <a:rect l="l" t="t" r="r" b="b"/>
            <a:pathLst>
              <a:path w="5574254" h="5688014">
                <a:moveTo>
                  <a:pt x="5574254" y="0"/>
                </a:moveTo>
                <a:lnTo>
                  <a:pt x="0" y="0"/>
                </a:lnTo>
                <a:lnTo>
                  <a:pt x="0" y="5688014"/>
                </a:lnTo>
                <a:lnTo>
                  <a:pt x="5574254" y="5688014"/>
                </a:lnTo>
                <a:lnTo>
                  <a:pt x="5574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74097" y="2108157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5471938" y="2187384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502870" y="758694"/>
            <a:ext cx="11218369" cy="162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78"/>
              </a:lnSpc>
            </a:pPr>
            <a:r>
              <a:rPr lang="en-US" sz="12222">
                <a:solidFill>
                  <a:srgbClr val="F3F1DB"/>
                </a:solidFill>
                <a:latin typeface="Obra Letra Bold"/>
              </a:rPr>
              <a:t>Khó Khăn</a:t>
            </a:r>
          </a:p>
        </p:txBody>
      </p:sp>
      <p:sp>
        <p:nvSpPr>
          <p:cNvPr id="12" name="Freeform 12"/>
          <p:cNvSpPr/>
          <p:nvPr/>
        </p:nvSpPr>
        <p:spPr>
          <a:xfrm rot="-9606859" flipH="1">
            <a:off x="14603174" y="-3589427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450211" y="1927445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106227" y="3005923"/>
            <a:ext cx="5720968" cy="5969291"/>
          </a:xfrm>
          <a:custGeom>
            <a:avLst/>
            <a:gdLst/>
            <a:ahLst/>
            <a:cxnLst/>
            <a:rect l="l" t="t" r="r" b="b"/>
            <a:pathLst>
              <a:path w="5720968" h="5969291">
                <a:moveTo>
                  <a:pt x="0" y="0"/>
                </a:moveTo>
                <a:lnTo>
                  <a:pt x="5720969" y="0"/>
                </a:lnTo>
                <a:lnTo>
                  <a:pt x="5720969" y="5969291"/>
                </a:lnTo>
                <a:lnTo>
                  <a:pt x="0" y="596929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06227" y="9422889"/>
            <a:ext cx="5720968" cy="74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5643">
                <a:solidFill>
                  <a:srgbClr val="000000"/>
                </a:solidFill>
                <a:latin typeface="Obra Letra Bold"/>
              </a:rPr>
              <a:t>Logic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16726" y="-1613291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14372" flipH="1">
            <a:off x="-1136067" y="4752245"/>
            <a:ext cx="5574254" cy="5688014"/>
          </a:xfrm>
          <a:custGeom>
            <a:avLst/>
            <a:gdLst/>
            <a:ahLst/>
            <a:cxnLst/>
            <a:rect l="l" t="t" r="r" b="b"/>
            <a:pathLst>
              <a:path w="5574254" h="5688014">
                <a:moveTo>
                  <a:pt x="5574254" y="0"/>
                </a:moveTo>
                <a:lnTo>
                  <a:pt x="0" y="0"/>
                </a:lnTo>
                <a:lnTo>
                  <a:pt x="0" y="5688014"/>
                </a:lnTo>
                <a:lnTo>
                  <a:pt x="5574254" y="5688014"/>
                </a:lnTo>
                <a:lnTo>
                  <a:pt x="5574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007262" y="2251679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805102" y="2330906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6" y="558600"/>
                </a:lnTo>
                <a:lnTo>
                  <a:pt x="2625896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554450" y="773023"/>
            <a:ext cx="11218369" cy="162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78"/>
              </a:lnSpc>
            </a:pPr>
            <a:r>
              <a:rPr lang="en-US" sz="12222">
                <a:solidFill>
                  <a:srgbClr val="F3F1DB"/>
                </a:solidFill>
                <a:latin typeface="Obra Letra Bold"/>
              </a:rPr>
              <a:t>Khó Khăn</a:t>
            </a:r>
          </a:p>
        </p:txBody>
      </p:sp>
      <p:sp>
        <p:nvSpPr>
          <p:cNvPr id="12" name="Freeform 12"/>
          <p:cNvSpPr/>
          <p:nvPr/>
        </p:nvSpPr>
        <p:spPr>
          <a:xfrm rot="-9606859" flipH="1">
            <a:off x="14603174" y="-3589427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9783376" y="2070967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45332" y="6621528"/>
            <a:ext cx="6611887" cy="2919007"/>
          </a:xfrm>
          <a:custGeom>
            <a:avLst/>
            <a:gdLst/>
            <a:ahLst/>
            <a:cxnLst/>
            <a:rect l="l" t="t" r="r" b="b"/>
            <a:pathLst>
              <a:path w="6611887" h="2919007">
                <a:moveTo>
                  <a:pt x="0" y="0"/>
                </a:moveTo>
                <a:lnTo>
                  <a:pt x="6611888" y="0"/>
                </a:lnTo>
                <a:lnTo>
                  <a:pt x="6611888" y="2919007"/>
                </a:lnTo>
                <a:lnTo>
                  <a:pt x="0" y="2919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769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934778" y="2872983"/>
            <a:ext cx="9359489" cy="2957233"/>
          </a:xfrm>
          <a:custGeom>
            <a:avLst/>
            <a:gdLst/>
            <a:ahLst/>
            <a:cxnLst/>
            <a:rect l="l" t="t" r="r" b="b"/>
            <a:pathLst>
              <a:path w="9359489" h="2957233">
                <a:moveTo>
                  <a:pt x="0" y="0"/>
                </a:moveTo>
                <a:lnTo>
                  <a:pt x="9359490" y="0"/>
                </a:lnTo>
                <a:lnTo>
                  <a:pt x="9359490" y="2957232"/>
                </a:lnTo>
                <a:lnTo>
                  <a:pt x="0" y="29572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977730" y="6091562"/>
            <a:ext cx="9310270" cy="3009380"/>
          </a:xfrm>
          <a:custGeom>
            <a:avLst/>
            <a:gdLst/>
            <a:ahLst/>
            <a:cxnLst/>
            <a:rect l="l" t="t" r="r" b="b"/>
            <a:pathLst>
              <a:path w="9310270" h="3009380">
                <a:moveTo>
                  <a:pt x="0" y="0"/>
                </a:moveTo>
                <a:lnTo>
                  <a:pt x="9310270" y="0"/>
                </a:lnTo>
                <a:lnTo>
                  <a:pt x="9310270" y="3009380"/>
                </a:lnTo>
                <a:lnTo>
                  <a:pt x="0" y="300938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54450" y="9538758"/>
            <a:ext cx="9339860" cy="748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5643">
                <a:solidFill>
                  <a:srgbClr val="000000"/>
                </a:solidFill>
                <a:latin typeface="Obra Letra Bold"/>
              </a:rPr>
              <a:t>Bộ nhớ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10664829">
            <a:off x="1867268" y="-252948"/>
            <a:ext cx="13654553" cy="21642663"/>
          </a:xfrm>
          <a:custGeom>
            <a:avLst/>
            <a:gdLst/>
            <a:ahLst/>
            <a:cxnLst/>
            <a:rect l="l" t="t" r="r" b="b"/>
            <a:pathLst>
              <a:path w="13654553" h="21642663">
                <a:moveTo>
                  <a:pt x="0" y="0"/>
                </a:moveTo>
                <a:lnTo>
                  <a:pt x="13654552" y="0"/>
                </a:lnTo>
                <a:lnTo>
                  <a:pt x="13654552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023387" y="664636"/>
            <a:ext cx="11981865" cy="86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2"/>
              </a:lnSpc>
            </a:pPr>
            <a:r>
              <a:rPr lang="en-US" sz="6461">
                <a:solidFill>
                  <a:srgbClr val="493423"/>
                </a:solidFill>
                <a:latin typeface="Obra Letra Bold"/>
              </a:rPr>
              <a:t>Thành viên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57418" y="4197440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Le Ngoc Minh</a:t>
            </a:r>
          </a:p>
        </p:txBody>
      </p:sp>
      <p:sp>
        <p:nvSpPr>
          <p:cNvPr id="10" name="Freeform 10"/>
          <p:cNvSpPr/>
          <p:nvPr/>
        </p:nvSpPr>
        <p:spPr>
          <a:xfrm>
            <a:off x="-914638" y="5059349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644069" y="4188484"/>
            <a:ext cx="1668002" cy="351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01.</a:t>
            </a:r>
          </a:p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02.</a:t>
            </a:r>
          </a:p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03.</a:t>
            </a:r>
          </a:p>
          <a:p>
            <a:pPr algn="r">
              <a:lnSpc>
                <a:spcPts val="6703"/>
              </a:lnSpc>
            </a:pPr>
            <a:endParaRPr lang="en-US" sz="7286">
              <a:solidFill>
                <a:srgbClr val="493423"/>
              </a:solidFill>
              <a:latin typeface="Obra Letra Bold"/>
            </a:endParaRPr>
          </a:p>
        </p:txBody>
      </p:sp>
      <p:grpSp>
        <p:nvGrpSpPr>
          <p:cNvPr id="12" name="Group 12"/>
          <p:cNvGrpSpPr/>
          <p:nvPr/>
        </p:nvGrpSpPr>
        <p:grpSpPr>
          <a:xfrm rot="10284092">
            <a:off x="12816502" y="2639955"/>
            <a:ext cx="3556947" cy="3482543"/>
            <a:chOff x="0" y="0"/>
            <a:chExt cx="4742596" cy="4643390"/>
          </a:xfrm>
        </p:grpSpPr>
        <p:sp>
          <p:nvSpPr>
            <p:cNvPr id="13" name="Freeform 13"/>
            <p:cNvSpPr/>
            <p:nvPr/>
          </p:nvSpPr>
          <p:spPr>
            <a:xfrm rot="-3636955">
              <a:off x="713630" y="533730"/>
              <a:ext cx="3315336" cy="3575930"/>
            </a:xfrm>
            <a:custGeom>
              <a:avLst/>
              <a:gdLst/>
              <a:ahLst/>
              <a:cxnLst/>
              <a:rect l="l" t="t" r="r" b="b"/>
              <a:pathLst>
                <a:path w="3315336" h="3575930">
                  <a:moveTo>
                    <a:pt x="0" y="0"/>
                  </a:moveTo>
                  <a:lnTo>
                    <a:pt x="3315336" y="0"/>
                  </a:lnTo>
                  <a:lnTo>
                    <a:pt x="3315336" y="3575930"/>
                  </a:lnTo>
                  <a:lnTo>
                    <a:pt x="0" y="357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984716" y="1172521"/>
              <a:ext cx="2427900" cy="2437039"/>
            </a:xfrm>
            <a:custGeom>
              <a:avLst/>
              <a:gdLst/>
              <a:ahLst/>
              <a:cxnLst/>
              <a:rect l="l" t="t" r="r" b="b"/>
              <a:pathLst>
                <a:path w="2427900" h="2437039">
                  <a:moveTo>
                    <a:pt x="0" y="0"/>
                  </a:moveTo>
                  <a:lnTo>
                    <a:pt x="2427899" y="0"/>
                  </a:lnTo>
                  <a:lnTo>
                    <a:pt x="2427899" y="2437039"/>
                  </a:lnTo>
                  <a:lnTo>
                    <a:pt x="0" y="2437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10886" y="1785524"/>
              <a:ext cx="2836396" cy="1421743"/>
            </a:xfrm>
            <a:custGeom>
              <a:avLst/>
              <a:gdLst/>
              <a:ahLst/>
              <a:cxnLst/>
              <a:rect l="l" t="t" r="r" b="b"/>
              <a:pathLst>
                <a:path w="2836396" h="1421743">
                  <a:moveTo>
                    <a:pt x="0" y="0"/>
                  </a:moveTo>
                  <a:lnTo>
                    <a:pt x="2836396" y="0"/>
                  </a:lnTo>
                  <a:lnTo>
                    <a:pt x="2836396" y="1421744"/>
                  </a:lnTo>
                  <a:lnTo>
                    <a:pt x="0" y="142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457418" y="5095875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Nguyễn Bao Quang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457418" y="5956034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Khanh Toan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900895" y="504433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144000" y="2079361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5778823" y="2079361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599"/>
                </a:moveTo>
                <a:lnTo>
                  <a:pt x="2625895" y="558599"/>
                </a:lnTo>
                <a:lnTo>
                  <a:pt x="2625895" y="0"/>
                </a:lnTo>
                <a:lnTo>
                  <a:pt x="0" y="0"/>
                </a:lnTo>
                <a:lnTo>
                  <a:pt x="0" y="55859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022632" y="1190625"/>
            <a:ext cx="12169622" cy="1061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7999">
                <a:solidFill>
                  <a:srgbClr val="4A2D0A"/>
                </a:solidFill>
                <a:latin typeface="Obra Letra Bold"/>
              </a:rPr>
              <a:t>Các chức năng sẽ thêm</a:t>
            </a:r>
          </a:p>
        </p:txBody>
      </p:sp>
      <p:sp>
        <p:nvSpPr>
          <p:cNvPr id="14" name="Freeform 14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5400000">
            <a:off x="8420305" y="2063774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07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022632" y="2822542"/>
            <a:ext cx="12499189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A2D0A"/>
                </a:solidFill>
                <a:latin typeface="Monterchi Sans Bold"/>
              </a:rPr>
              <a:t>Mỗi map có 1 boss thay vì có 1 màn boss cuối.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A2D0A"/>
                </a:solidFill>
                <a:latin typeface="Monterchi Sans Bold"/>
              </a:rPr>
              <a:t>Nhân vật có thêm kỹ năng thay vì có 1 nội tại.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A2D0A"/>
                </a:solidFill>
                <a:latin typeface="Monterchi Sans Bold"/>
              </a:rPr>
              <a:t>Nhân vật có đa dạng thông số (tốc độ đánh, tốc độ chạy, giáp,....) thay vì dmg và hp.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A2D0A"/>
                </a:solidFill>
                <a:latin typeface="Monterchi Sans Bold"/>
              </a:rPr>
              <a:t>Quái sẽ đa dạng hơn từ loại quái đến các kỹ năng quái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A2D0A"/>
                </a:solidFill>
                <a:latin typeface="Monterchi Sans Bold"/>
              </a:rPr>
              <a:t>Đa dạng thêm nhân vật, quái, boss, map.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A2D0A"/>
                </a:solidFill>
                <a:latin typeface="Monterchi Sans Bold"/>
              </a:rPr>
              <a:t>Nâng cấp nhân vật bằng gem thay vì mình coin.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4A2D0A"/>
                </a:solidFill>
                <a:latin typeface="Monterchi Sans Bold"/>
              </a:rPr>
              <a:t>Tài nguyên đc dùng tiền mặt để mua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2754468" y="599614"/>
            <a:ext cx="12519703" cy="9378395"/>
          </a:xfrm>
          <a:custGeom>
            <a:avLst/>
            <a:gdLst/>
            <a:ahLst/>
            <a:cxnLst/>
            <a:rect l="l" t="t" r="r" b="b"/>
            <a:pathLst>
              <a:path w="12519703" h="9378395">
                <a:moveTo>
                  <a:pt x="0" y="0"/>
                </a:moveTo>
                <a:lnTo>
                  <a:pt x="12519703" y="0"/>
                </a:lnTo>
                <a:lnTo>
                  <a:pt x="12519703" y="9378395"/>
                </a:lnTo>
                <a:lnTo>
                  <a:pt x="0" y="9378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5" name="Freeform 5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5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3901450">
            <a:off x="13846173" y="7566319"/>
            <a:ext cx="2284159" cy="2370074"/>
          </a:xfrm>
          <a:custGeom>
            <a:avLst/>
            <a:gdLst/>
            <a:ahLst/>
            <a:cxnLst/>
            <a:rect l="l" t="t" r="r" b="b"/>
            <a:pathLst>
              <a:path w="2284159" h="2370074">
                <a:moveTo>
                  <a:pt x="0" y="0"/>
                </a:moveTo>
                <a:lnTo>
                  <a:pt x="2284159" y="0"/>
                </a:lnTo>
                <a:lnTo>
                  <a:pt x="2284159" y="2370074"/>
                </a:lnTo>
                <a:lnTo>
                  <a:pt x="0" y="237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36055" y="3512956"/>
            <a:ext cx="12152198" cy="4430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58"/>
              </a:lnSpc>
            </a:pPr>
            <a:r>
              <a:rPr lang="en-US" sz="17100">
                <a:solidFill>
                  <a:srgbClr val="493423"/>
                </a:solidFill>
                <a:latin typeface="Obra Letra Bold"/>
              </a:rPr>
              <a:t>Thanks for listening</a:t>
            </a:r>
          </a:p>
        </p:txBody>
      </p:sp>
      <p:sp>
        <p:nvSpPr>
          <p:cNvPr id="10" name="Freeform 10"/>
          <p:cNvSpPr/>
          <p:nvPr/>
        </p:nvSpPr>
        <p:spPr>
          <a:xfrm rot="-8555375" flipH="1">
            <a:off x="13952307" y="-2785349"/>
            <a:ext cx="5428145" cy="6401743"/>
          </a:xfrm>
          <a:custGeom>
            <a:avLst/>
            <a:gdLst/>
            <a:ahLst/>
            <a:cxnLst/>
            <a:rect l="l" t="t" r="r" b="b"/>
            <a:pathLst>
              <a:path w="5428145" h="6401743">
                <a:moveTo>
                  <a:pt x="5428144" y="0"/>
                </a:moveTo>
                <a:lnTo>
                  <a:pt x="0" y="0"/>
                </a:lnTo>
                <a:lnTo>
                  <a:pt x="0" y="6401744"/>
                </a:lnTo>
                <a:lnTo>
                  <a:pt x="5428144" y="6401744"/>
                </a:lnTo>
                <a:lnTo>
                  <a:pt x="5428144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374084" y="1939680"/>
            <a:ext cx="3638549" cy="774019"/>
          </a:xfrm>
          <a:custGeom>
            <a:avLst/>
            <a:gdLst/>
            <a:ahLst/>
            <a:cxnLst/>
            <a:rect l="l" t="t" r="r" b="b"/>
            <a:pathLst>
              <a:path w="3638549" h="774019">
                <a:moveTo>
                  <a:pt x="0" y="0"/>
                </a:moveTo>
                <a:lnTo>
                  <a:pt x="3638550" y="0"/>
                </a:lnTo>
                <a:lnTo>
                  <a:pt x="3638550" y="774018"/>
                </a:lnTo>
                <a:lnTo>
                  <a:pt x="0" y="7740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800000" flipV="1">
            <a:off x="4403048" y="1939680"/>
            <a:ext cx="3638549" cy="774019"/>
          </a:xfrm>
          <a:custGeom>
            <a:avLst/>
            <a:gdLst/>
            <a:ahLst/>
            <a:cxnLst/>
            <a:rect l="l" t="t" r="r" b="b"/>
            <a:pathLst>
              <a:path w="3638549" h="774019">
                <a:moveTo>
                  <a:pt x="0" y="774018"/>
                </a:moveTo>
                <a:lnTo>
                  <a:pt x="3638549" y="774018"/>
                </a:lnTo>
                <a:lnTo>
                  <a:pt x="3638549" y="0"/>
                </a:lnTo>
                <a:lnTo>
                  <a:pt x="0" y="0"/>
                </a:lnTo>
                <a:lnTo>
                  <a:pt x="0" y="774018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1318415" flipH="1">
            <a:off x="-542780" y="6057428"/>
            <a:ext cx="5428145" cy="6401743"/>
          </a:xfrm>
          <a:custGeom>
            <a:avLst/>
            <a:gdLst/>
            <a:ahLst/>
            <a:cxnLst/>
            <a:rect l="l" t="t" r="r" b="b"/>
            <a:pathLst>
              <a:path w="5428145" h="6401743">
                <a:moveTo>
                  <a:pt x="5428145" y="0"/>
                </a:moveTo>
                <a:lnTo>
                  <a:pt x="0" y="0"/>
                </a:lnTo>
                <a:lnTo>
                  <a:pt x="0" y="6401744"/>
                </a:lnTo>
                <a:lnTo>
                  <a:pt x="5428145" y="6401744"/>
                </a:lnTo>
                <a:lnTo>
                  <a:pt x="54281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790671" y="5007114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7467844">
            <a:off x="1911345" y="354652"/>
            <a:ext cx="2284159" cy="2370074"/>
          </a:xfrm>
          <a:custGeom>
            <a:avLst/>
            <a:gdLst/>
            <a:ahLst/>
            <a:cxnLst/>
            <a:rect l="l" t="t" r="r" b="b"/>
            <a:pathLst>
              <a:path w="2284159" h="2370074">
                <a:moveTo>
                  <a:pt x="0" y="0"/>
                </a:moveTo>
                <a:lnTo>
                  <a:pt x="2284159" y="0"/>
                </a:lnTo>
                <a:lnTo>
                  <a:pt x="2284159" y="2370074"/>
                </a:lnTo>
                <a:lnTo>
                  <a:pt x="0" y="2370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74171" y="4195924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028700" y="3151912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654792" y="4467875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10664829">
            <a:off x="1802671" y="425320"/>
            <a:ext cx="13654553" cy="21642663"/>
          </a:xfrm>
          <a:custGeom>
            <a:avLst/>
            <a:gdLst/>
            <a:ahLst/>
            <a:cxnLst/>
            <a:rect l="l" t="t" r="r" b="b"/>
            <a:pathLst>
              <a:path w="13654553" h="21642663">
                <a:moveTo>
                  <a:pt x="0" y="0"/>
                </a:moveTo>
                <a:lnTo>
                  <a:pt x="13654553" y="0"/>
                </a:lnTo>
                <a:lnTo>
                  <a:pt x="13654553" y="21642663"/>
                </a:lnTo>
                <a:lnTo>
                  <a:pt x="0" y="21642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67585" y="1360701"/>
            <a:ext cx="11981865" cy="861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2"/>
              </a:lnSpc>
            </a:pPr>
            <a:r>
              <a:rPr lang="en-US" sz="6461">
                <a:solidFill>
                  <a:srgbClr val="493423"/>
                </a:solidFill>
                <a:latin typeface="Obra Letra Bold"/>
              </a:rPr>
              <a:t>Các mục chính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15180" y="3115441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Công việc</a:t>
            </a:r>
          </a:p>
        </p:txBody>
      </p:sp>
      <p:sp>
        <p:nvSpPr>
          <p:cNvPr id="10" name="Freeform 10"/>
          <p:cNvSpPr/>
          <p:nvPr/>
        </p:nvSpPr>
        <p:spPr>
          <a:xfrm>
            <a:off x="-914638" y="5059349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0" y="0"/>
                </a:moveTo>
                <a:lnTo>
                  <a:pt x="5853303" y="0"/>
                </a:lnTo>
                <a:lnTo>
                  <a:pt x="5853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364041" y="3040126"/>
            <a:ext cx="1668002" cy="60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01.</a:t>
            </a:r>
          </a:p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02.</a:t>
            </a:r>
          </a:p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03.</a:t>
            </a:r>
          </a:p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04.</a:t>
            </a:r>
          </a:p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05.</a:t>
            </a:r>
          </a:p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06.</a:t>
            </a:r>
          </a:p>
          <a:p>
            <a:pPr algn="r">
              <a:lnSpc>
                <a:spcPts val="6703"/>
              </a:lnSpc>
            </a:pPr>
            <a:r>
              <a:rPr lang="en-US" sz="7286">
                <a:solidFill>
                  <a:srgbClr val="493423"/>
                </a:solidFill>
                <a:latin typeface="Obra Letra Bold"/>
              </a:rPr>
              <a:t>07.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12075" y="5730177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Gioi thiệu các state, rule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12075" y="6631956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Demo</a:t>
            </a:r>
          </a:p>
        </p:txBody>
      </p:sp>
      <p:grpSp>
        <p:nvGrpSpPr>
          <p:cNvPr id="14" name="Group 14"/>
          <p:cNvGrpSpPr/>
          <p:nvPr/>
        </p:nvGrpSpPr>
        <p:grpSpPr>
          <a:xfrm rot="10284092">
            <a:off x="12816502" y="2639955"/>
            <a:ext cx="3556947" cy="3482543"/>
            <a:chOff x="0" y="0"/>
            <a:chExt cx="4742596" cy="4643390"/>
          </a:xfrm>
        </p:grpSpPr>
        <p:sp>
          <p:nvSpPr>
            <p:cNvPr id="15" name="Freeform 15"/>
            <p:cNvSpPr/>
            <p:nvPr/>
          </p:nvSpPr>
          <p:spPr>
            <a:xfrm rot="-3636955">
              <a:off x="713630" y="533730"/>
              <a:ext cx="3315336" cy="3575930"/>
            </a:xfrm>
            <a:custGeom>
              <a:avLst/>
              <a:gdLst/>
              <a:ahLst/>
              <a:cxnLst/>
              <a:rect l="l" t="t" r="r" b="b"/>
              <a:pathLst>
                <a:path w="3315336" h="3575930">
                  <a:moveTo>
                    <a:pt x="0" y="0"/>
                  </a:moveTo>
                  <a:lnTo>
                    <a:pt x="3315336" y="0"/>
                  </a:lnTo>
                  <a:lnTo>
                    <a:pt x="3315336" y="3575930"/>
                  </a:lnTo>
                  <a:lnTo>
                    <a:pt x="0" y="357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984716" y="1172521"/>
              <a:ext cx="2427900" cy="2437039"/>
            </a:xfrm>
            <a:custGeom>
              <a:avLst/>
              <a:gdLst/>
              <a:ahLst/>
              <a:cxnLst/>
              <a:rect l="l" t="t" r="r" b="b"/>
              <a:pathLst>
                <a:path w="2427900" h="2437039">
                  <a:moveTo>
                    <a:pt x="0" y="0"/>
                  </a:moveTo>
                  <a:lnTo>
                    <a:pt x="2427899" y="0"/>
                  </a:lnTo>
                  <a:lnTo>
                    <a:pt x="2427899" y="2437039"/>
                  </a:lnTo>
                  <a:lnTo>
                    <a:pt x="0" y="2437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410886" y="1785524"/>
              <a:ext cx="2836396" cy="1421743"/>
            </a:xfrm>
            <a:custGeom>
              <a:avLst/>
              <a:gdLst/>
              <a:ahLst/>
              <a:cxnLst/>
              <a:rect l="l" t="t" r="r" b="b"/>
              <a:pathLst>
                <a:path w="2836396" h="1421743">
                  <a:moveTo>
                    <a:pt x="0" y="0"/>
                  </a:moveTo>
                  <a:lnTo>
                    <a:pt x="2836396" y="0"/>
                  </a:lnTo>
                  <a:lnTo>
                    <a:pt x="2836396" y="1421744"/>
                  </a:lnTo>
                  <a:lnTo>
                    <a:pt x="0" y="1421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215180" y="3968437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Công nghệ trong game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12075" y="4876022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Idea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12075" y="7486111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Cách vấn đề khó khăn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12075" y="8340266"/>
            <a:ext cx="6316461" cy="77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87"/>
              </a:lnSpc>
            </a:pPr>
            <a:r>
              <a:rPr lang="en-US" sz="4802">
                <a:solidFill>
                  <a:srgbClr val="4A2D0A"/>
                </a:solidFill>
                <a:latin typeface="Monterchi Sans Bold"/>
              </a:rPr>
              <a:t>Các tính năng sẽ thêm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40906" y="2787469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5768041" y="2787469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599"/>
                </a:moveTo>
                <a:lnTo>
                  <a:pt x="2625895" y="558599"/>
                </a:lnTo>
                <a:lnTo>
                  <a:pt x="2625895" y="0"/>
                </a:lnTo>
                <a:lnTo>
                  <a:pt x="0" y="0"/>
                </a:lnTo>
                <a:lnTo>
                  <a:pt x="0" y="55859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929508" y="1236558"/>
            <a:ext cx="12169622" cy="1626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78"/>
              </a:lnSpc>
            </a:pPr>
            <a:r>
              <a:rPr lang="en-US" sz="12222">
                <a:solidFill>
                  <a:srgbClr val="4A2D0A"/>
                </a:solidFill>
                <a:latin typeface="Obra Letra Bold"/>
              </a:rPr>
              <a:t>Công việc</a:t>
            </a:r>
          </a:p>
        </p:txBody>
      </p:sp>
      <p:sp>
        <p:nvSpPr>
          <p:cNvPr id="14" name="Freeform 14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-5400000">
            <a:off x="8547221" y="2771882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658019" y="3687618"/>
            <a:ext cx="13331248" cy="439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293" lvl="1" indent="-431647">
              <a:lnSpc>
                <a:spcPts val="4958"/>
              </a:lnSpc>
              <a:buFont typeface="Arial"/>
              <a:buChar char="•"/>
            </a:pPr>
            <a:r>
              <a:rPr lang="en-US" sz="3998">
                <a:solidFill>
                  <a:srgbClr val="5E4840"/>
                </a:solidFill>
                <a:latin typeface="Monterchi Sans Bold"/>
              </a:rPr>
              <a:t>Thiết kế hình anh, âm thanh, map</a:t>
            </a:r>
          </a:p>
          <a:p>
            <a:pPr marL="863293" lvl="1" indent="-431647">
              <a:lnSpc>
                <a:spcPts val="4958"/>
              </a:lnSpc>
              <a:buFont typeface="Arial"/>
              <a:buChar char="•"/>
            </a:pPr>
            <a:r>
              <a:rPr lang="en-US" sz="3998">
                <a:solidFill>
                  <a:srgbClr val="5E4840"/>
                </a:solidFill>
                <a:latin typeface="Monterchi Sans Bold"/>
              </a:rPr>
              <a:t>Code intro, menu, credit, setting, help, pause, select in gameplay</a:t>
            </a:r>
          </a:p>
          <a:p>
            <a:pPr marL="863293" lvl="1" indent="-431647">
              <a:lnSpc>
                <a:spcPts val="4958"/>
              </a:lnSpc>
              <a:buFont typeface="Arial"/>
              <a:buChar char="•"/>
            </a:pPr>
            <a:r>
              <a:rPr lang="en-US" sz="3998">
                <a:solidFill>
                  <a:srgbClr val="5E4840"/>
                </a:solidFill>
                <a:latin typeface="Monterchi Sans Bold"/>
              </a:rPr>
              <a:t>Code nhân vật, quái, map</a:t>
            </a:r>
          </a:p>
          <a:p>
            <a:pPr marL="863293" lvl="1" indent="-431647">
              <a:lnSpc>
                <a:spcPts val="4958"/>
              </a:lnSpc>
              <a:buFont typeface="Arial"/>
              <a:buChar char="•"/>
            </a:pPr>
            <a:r>
              <a:rPr lang="en-US" sz="3998">
                <a:solidFill>
                  <a:srgbClr val="5E4840"/>
                </a:solidFill>
                <a:latin typeface="Monterchi Sans Bold"/>
              </a:rPr>
              <a:t>Code đạn quái, đạn nhân vật</a:t>
            </a:r>
          </a:p>
          <a:p>
            <a:pPr marL="863293" lvl="1" indent="-431647">
              <a:lnSpc>
                <a:spcPts val="4958"/>
              </a:lnSpc>
              <a:buFont typeface="Arial"/>
              <a:buChar char="•"/>
            </a:pPr>
            <a:r>
              <a:rPr lang="en-US" sz="3998">
                <a:solidFill>
                  <a:srgbClr val="5E4840"/>
                </a:solidFill>
                <a:latin typeface="Monterchi Sans Bold"/>
              </a:rPr>
              <a:t>Code boss</a:t>
            </a:r>
          </a:p>
          <a:p>
            <a:pPr marL="863293" lvl="1" indent="-431647">
              <a:lnSpc>
                <a:spcPts val="4958"/>
              </a:lnSpc>
              <a:buFont typeface="Arial"/>
              <a:buChar char="•"/>
            </a:pPr>
            <a:r>
              <a:rPr lang="en-US" sz="3998">
                <a:solidFill>
                  <a:srgbClr val="5E4840"/>
                </a:solidFill>
                <a:latin typeface="Monterchi Sans Bold"/>
              </a:rPr>
              <a:t>Code item, support item</a:t>
            </a:r>
          </a:p>
          <a:p>
            <a:pPr marL="863293" lvl="1" indent="-431647">
              <a:lnSpc>
                <a:spcPts val="4958"/>
              </a:lnSpc>
              <a:buFont typeface="Arial"/>
              <a:buChar char="•"/>
            </a:pPr>
            <a:r>
              <a:rPr lang="en-US" sz="3998">
                <a:solidFill>
                  <a:srgbClr val="5E4840"/>
                </a:solidFill>
                <a:latin typeface="Monterchi Sans Bold"/>
              </a:rPr>
              <a:t>Code logic (Va chạm, bắn đạn, ghép các class)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458515" y="2899084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5751891" y="2900137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6" y="558600"/>
                </a:lnTo>
                <a:lnTo>
                  <a:pt x="2625896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8563370" y="2883497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8" y="0"/>
                </a:lnTo>
                <a:lnTo>
                  <a:pt x="708108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7112924" y="4068544"/>
            <a:ext cx="3802790" cy="1981610"/>
          </a:xfrm>
          <a:custGeom>
            <a:avLst/>
            <a:gdLst/>
            <a:ahLst/>
            <a:cxnLst/>
            <a:rect l="l" t="t" r="r" b="b"/>
            <a:pathLst>
              <a:path w="3802790" h="1981610">
                <a:moveTo>
                  <a:pt x="0" y="0"/>
                </a:moveTo>
                <a:lnTo>
                  <a:pt x="3802790" y="0"/>
                </a:lnTo>
                <a:lnTo>
                  <a:pt x="3802790" y="1981610"/>
                </a:lnTo>
                <a:lnTo>
                  <a:pt x="0" y="198161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1550534" y="3842238"/>
            <a:ext cx="2194727" cy="2194727"/>
          </a:xfrm>
          <a:custGeom>
            <a:avLst/>
            <a:gdLst/>
            <a:ahLst/>
            <a:cxnLst/>
            <a:rect l="l" t="t" r="r" b="b"/>
            <a:pathLst>
              <a:path w="2194727" h="2194727">
                <a:moveTo>
                  <a:pt x="0" y="0"/>
                </a:moveTo>
                <a:lnTo>
                  <a:pt x="2194727" y="0"/>
                </a:lnTo>
                <a:lnTo>
                  <a:pt x="2194727" y="2194727"/>
                </a:lnTo>
                <a:lnTo>
                  <a:pt x="0" y="219472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4215277" y="3842238"/>
            <a:ext cx="2160553" cy="2434223"/>
          </a:xfrm>
          <a:custGeom>
            <a:avLst/>
            <a:gdLst/>
            <a:ahLst/>
            <a:cxnLst/>
            <a:rect l="l" t="t" r="r" b="b"/>
            <a:pathLst>
              <a:path w="2160553" h="2434223">
                <a:moveTo>
                  <a:pt x="0" y="0"/>
                </a:moveTo>
                <a:lnTo>
                  <a:pt x="2160553" y="0"/>
                </a:lnTo>
                <a:lnTo>
                  <a:pt x="2160553" y="2434222"/>
                </a:lnTo>
                <a:lnTo>
                  <a:pt x="0" y="243422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458515" y="6789216"/>
            <a:ext cx="3043132" cy="1579201"/>
          </a:xfrm>
          <a:custGeom>
            <a:avLst/>
            <a:gdLst/>
            <a:ahLst/>
            <a:cxnLst/>
            <a:rect l="l" t="t" r="r" b="b"/>
            <a:pathLst>
              <a:path w="3043132" h="1579201">
                <a:moveTo>
                  <a:pt x="0" y="0"/>
                </a:moveTo>
                <a:lnTo>
                  <a:pt x="3043132" y="0"/>
                </a:lnTo>
                <a:lnTo>
                  <a:pt x="3043132" y="1579201"/>
                </a:lnTo>
                <a:lnTo>
                  <a:pt x="0" y="157920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4400253" y="6591028"/>
            <a:ext cx="1975577" cy="1975577"/>
          </a:xfrm>
          <a:custGeom>
            <a:avLst/>
            <a:gdLst/>
            <a:ahLst/>
            <a:cxnLst/>
            <a:rect l="l" t="t" r="r" b="b"/>
            <a:pathLst>
              <a:path w="1975577" h="1975577">
                <a:moveTo>
                  <a:pt x="0" y="0"/>
                </a:moveTo>
                <a:lnTo>
                  <a:pt x="1975577" y="0"/>
                </a:lnTo>
                <a:lnTo>
                  <a:pt x="1975577" y="1975577"/>
                </a:lnTo>
                <a:lnTo>
                  <a:pt x="0" y="197557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112924" y="6570249"/>
            <a:ext cx="1837941" cy="1837941"/>
          </a:xfrm>
          <a:custGeom>
            <a:avLst/>
            <a:gdLst/>
            <a:ahLst/>
            <a:cxnLst/>
            <a:rect l="l" t="t" r="r" b="b"/>
            <a:pathLst>
              <a:path w="1837941" h="1837941">
                <a:moveTo>
                  <a:pt x="0" y="0"/>
                </a:moveTo>
                <a:lnTo>
                  <a:pt x="1837942" y="0"/>
                </a:lnTo>
                <a:lnTo>
                  <a:pt x="1837942" y="1837941"/>
                </a:lnTo>
                <a:lnTo>
                  <a:pt x="0" y="183794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2912609" y="6789216"/>
            <a:ext cx="1508927" cy="1508927"/>
          </a:xfrm>
          <a:custGeom>
            <a:avLst/>
            <a:gdLst/>
            <a:ahLst/>
            <a:cxnLst/>
            <a:rect l="l" t="t" r="r" b="b"/>
            <a:pathLst>
              <a:path w="1508927" h="1508927">
                <a:moveTo>
                  <a:pt x="0" y="0"/>
                </a:moveTo>
                <a:lnTo>
                  <a:pt x="1508927" y="0"/>
                </a:lnTo>
                <a:lnTo>
                  <a:pt x="1508927" y="1508928"/>
                </a:lnTo>
                <a:lnTo>
                  <a:pt x="0" y="1508928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3386615" y="2154498"/>
            <a:ext cx="11519552" cy="74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5600">
                <a:solidFill>
                  <a:srgbClr val="4A2D0A"/>
                </a:solidFill>
                <a:latin typeface="Obra Letra Bold"/>
              </a:rPr>
              <a:t>Công nghệ sử dụng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16726" y="-1613291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6" name="Freeform 6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614372" flipH="1">
            <a:off x="-1136067" y="4752245"/>
            <a:ext cx="5574254" cy="5688014"/>
          </a:xfrm>
          <a:custGeom>
            <a:avLst/>
            <a:gdLst/>
            <a:ahLst/>
            <a:cxnLst/>
            <a:rect l="l" t="t" r="r" b="b"/>
            <a:pathLst>
              <a:path w="5574254" h="5688014">
                <a:moveTo>
                  <a:pt x="5574254" y="0"/>
                </a:moveTo>
                <a:lnTo>
                  <a:pt x="0" y="0"/>
                </a:lnTo>
                <a:lnTo>
                  <a:pt x="0" y="5688014"/>
                </a:lnTo>
                <a:lnTo>
                  <a:pt x="5574254" y="5688014"/>
                </a:lnTo>
                <a:lnTo>
                  <a:pt x="557425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878131" y="1341550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5" y="0"/>
                </a:lnTo>
                <a:lnTo>
                  <a:pt x="2608815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219235" y="1341550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599"/>
                </a:moveTo>
                <a:lnTo>
                  <a:pt x="2625895" y="558599"/>
                </a:lnTo>
                <a:lnTo>
                  <a:pt x="2625895" y="0"/>
                </a:lnTo>
                <a:lnTo>
                  <a:pt x="0" y="0"/>
                </a:lnTo>
                <a:lnTo>
                  <a:pt x="0" y="55859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752446" y="566755"/>
            <a:ext cx="11218369" cy="929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6999">
                <a:solidFill>
                  <a:srgbClr val="4A2D0A"/>
                </a:solidFill>
                <a:latin typeface="Obra Letra Bold"/>
              </a:rPr>
              <a:t>Idea</a:t>
            </a:r>
          </a:p>
        </p:txBody>
      </p:sp>
      <p:sp>
        <p:nvSpPr>
          <p:cNvPr id="12" name="Freeform 12"/>
          <p:cNvSpPr/>
          <p:nvPr/>
        </p:nvSpPr>
        <p:spPr>
          <a:xfrm rot="-9606859" flipH="1">
            <a:off x="14603174" y="-3690920"/>
            <a:ext cx="5853303" cy="8229600"/>
          </a:xfrm>
          <a:custGeom>
            <a:avLst/>
            <a:gdLst/>
            <a:ahLst/>
            <a:cxnLst/>
            <a:rect l="l" t="t" r="r" b="b"/>
            <a:pathLst>
              <a:path w="5853303" h="8229600">
                <a:moveTo>
                  <a:pt x="5853303" y="0"/>
                </a:moveTo>
                <a:lnTo>
                  <a:pt x="0" y="0"/>
                </a:lnTo>
                <a:lnTo>
                  <a:pt x="0" y="8229600"/>
                </a:lnTo>
                <a:lnTo>
                  <a:pt x="5853303" y="8229600"/>
                </a:lnTo>
                <a:lnTo>
                  <a:pt x="5853303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845130" y="119941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392050" y="2305369"/>
            <a:ext cx="7202435" cy="4085316"/>
          </a:xfrm>
          <a:custGeom>
            <a:avLst/>
            <a:gdLst/>
            <a:ahLst/>
            <a:cxnLst/>
            <a:rect l="l" t="t" r="r" b="b"/>
            <a:pathLst>
              <a:path w="7202435" h="4085316">
                <a:moveTo>
                  <a:pt x="0" y="0"/>
                </a:moveTo>
                <a:lnTo>
                  <a:pt x="7202435" y="0"/>
                </a:lnTo>
                <a:lnTo>
                  <a:pt x="7202435" y="4085316"/>
                </a:lnTo>
                <a:lnTo>
                  <a:pt x="0" y="408531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03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C928BBB9-003F-6FDC-6372-448CA620D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BDE00A-0097-760E-D313-B1AA4E1B32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91800" y="5627435"/>
            <a:ext cx="8078976" cy="40899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35598" y="2899084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4" y="0"/>
                </a:lnTo>
                <a:lnTo>
                  <a:pt x="2608814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061294" y="2825383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9007576" y="2809796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9" y="0"/>
                </a:lnTo>
                <a:lnTo>
                  <a:pt x="708109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242524" y="3506814"/>
            <a:ext cx="10445010" cy="6126870"/>
          </a:xfrm>
          <a:custGeom>
            <a:avLst/>
            <a:gdLst/>
            <a:ahLst/>
            <a:cxnLst/>
            <a:rect l="l" t="t" r="r" b="b"/>
            <a:pathLst>
              <a:path w="10445010" h="6126870">
                <a:moveTo>
                  <a:pt x="0" y="0"/>
                </a:moveTo>
                <a:lnTo>
                  <a:pt x="10445011" y="0"/>
                </a:lnTo>
                <a:lnTo>
                  <a:pt x="10445011" y="6126870"/>
                </a:lnTo>
                <a:lnTo>
                  <a:pt x="0" y="612687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386615" y="2154498"/>
            <a:ext cx="11519552" cy="74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5600">
                <a:solidFill>
                  <a:srgbClr val="4A2D0A"/>
                </a:solidFill>
                <a:latin typeface="Obra Letra Bold"/>
              </a:rPr>
              <a:t>Giới thiệu về các state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35598" y="2899084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4" y="0"/>
                </a:lnTo>
                <a:lnTo>
                  <a:pt x="2608814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061294" y="2825383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9007576" y="2809796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9" y="0"/>
                </a:lnTo>
                <a:lnTo>
                  <a:pt x="708109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341063" y="3533491"/>
            <a:ext cx="10041135" cy="5863208"/>
          </a:xfrm>
          <a:custGeom>
            <a:avLst/>
            <a:gdLst/>
            <a:ahLst/>
            <a:cxnLst/>
            <a:rect l="l" t="t" r="r" b="b"/>
            <a:pathLst>
              <a:path w="10041135" h="5863208">
                <a:moveTo>
                  <a:pt x="0" y="0"/>
                </a:moveTo>
                <a:lnTo>
                  <a:pt x="10041135" y="0"/>
                </a:lnTo>
                <a:lnTo>
                  <a:pt x="10041135" y="5863208"/>
                </a:lnTo>
                <a:lnTo>
                  <a:pt x="0" y="58632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386615" y="2154498"/>
            <a:ext cx="11519552" cy="74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5600">
                <a:solidFill>
                  <a:srgbClr val="4A2D0A"/>
                </a:solidFill>
                <a:latin typeface="Obra Letra Bold"/>
              </a:rPr>
              <a:t>Giới thiệu về các state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778953" y="-1335955"/>
            <a:ext cx="4285771" cy="12790609"/>
            <a:chOff x="0" y="0"/>
            <a:chExt cx="3263900" cy="9740900"/>
          </a:xfrm>
        </p:grpSpPr>
        <p:sp>
          <p:nvSpPr>
            <p:cNvPr id="4" name="Freeform 4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2836385" y="649745"/>
            <a:ext cx="12355869" cy="9278134"/>
          </a:xfrm>
          <a:custGeom>
            <a:avLst/>
            <a:gdLst/>
            <a:ahLst/>
            <a:cxnLst/>
            <a:rect l="l" t="t" r="r" b="b"/>
            <a:pathLst>
              <a:path w="12355869" h="9278134">
                <a:moveTo>
                  <a:pt x="0" y="0"/>
                </a:moveTo>
                <a:lnTo>
                  <a:pt x="12355869" y="0"/>
                </a:lnTo>
                <a:lnTo>
                  <a:pt x="12355869" y="9278134"/>
                </a:lnTo>
                <a:lnTo>
                  <a:pt x="0" y="9278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5521821" y="-1106493"/>
            <a:ext cx="4285771" cy="12790609"/>
            <a:chOff x="0" y="0"/>
            <a:chExt cx="3263900" cy="9740900"/>
          </a:xfrm>
        </p:grpSpPr>
        <p:sp>
          <p:nvSpPr>
            <p:cNvPr id="7" name="Freeform 7"/>
            <p:cNvSpPr/>
            <p:nvPr/>
          </p:nvSpPr>
          <p:spPr>
            <a:xfrm>
              <a:off x="-7620" y="1270"/>
              <a:ext cx="3261360" cy="9728200"/>
            </a:xfrm>
            <a:custGeom>
              <a:avLst/>
              <a:gdLst/>
              <a:ahLst/>
              <a:cxnLst/>
              <a:rect l="l" t="t" r="r" b="b"/>
              <a:pathLst>
                <a:path w="3261360" h="9728200">
                  <a:moveTo>
                    <a:pt x="1922780" y="7110730"/>
                  </a:moveTo>
                  <a:cubicBezTo>
                    <a:pt x="1869440" y="7242810"/>
                    <a:pt x="1932940" y="7686040"/>
                    <a:pt x="1935480" y="7717790"/>
                  </a:cubicBezTo>
                  <a:cubicBezTo>
                    <a:pt x="1903730" y="7961630"/>
                    <a:pt x="1891030" y="9030970"/>
                    <a:pt x="1911350" y="9077960"/>
                  </a:cubicBezTo>
                  <a:cubicBezTo>
                    <a:pt x="1913890" y="9084310"/>
                    <a:pt x="1885950" y="9188450"/>
                    <a:pt x="1878330" y="9232900"/>
                  </a:cubicBezTo>
                  <a:cubicBezTo>
                    <a:pt x="1875790" y="9245600"/>
                    <a:pt x="1922780" y="9589770"/>
                    <a:pt x="1935480" y="9644380"/>
                  </a:cubicBezTo>
                  <a:cubicBezTo>
                    <a:pt x="1943100" y="9673590"/>
                    <a:pt x="1885950" y="9728200"/>
                    <a:pt x="1873250" y="9728200"/>
                  </a:cubicBezTo>
                  <a:cubicBezTo>
                    <a:pt x="1769110" y="9728200"/>
                    <a:pt x="95250" y="9720580"/>
                    <a:pt x="22860" y="9718040"/>
                  </a:cubicBezTo>
                  <a:cubicBezTo>
                    <a:pt x="17780" y="9718040"/>
                    <a:pt x="12700" y="9716770"/>
                    <a:pt x="8890" y="9715500"/>
                  </a:cubicBezTo>
                  <a:cubicBezTo>
                    <a:pt x="0" y="9698990"/>
                    <a:pt x="90170" y="9389110"/>
                    <a:pt x="68580" y="9330690"/>
                  </a:cubicBezTo>
                  <a:cubicBezTo>
                    <a:pt x="74930" y="9301480"/>
                    <a:pt x="142240" y="8868410"/>
                    <a:pt x="143510" y="8859520"/>
                  </a:cubicBezTo>
                  <a:cubicBezTo>
                    <a:pt x="151130" y="8817610"/>
                    <a:pt x="86360" y="8606790"/>
                    <a:pt x="85090" y="8600440"/>
                  </a:cubicBezTo>
                  <a:cubicBezTo>
                    <a:pt x="82550" y="8583930"/>
                    <a:pt x="191770" y="8361680"/>
                    <a:pt x="200660" y="8348980"/>
                  </a:cubicBezTo>
                  <a:cubicBezTo>
                    <a:pt x="207010" y="8338820"/>
                    <a:pt x="185420" y="8234680"/>
                    <a:pt x="177800" y="8215630"/>
                  </a:cubicBezTo>
                  <a:cubicBezTo>
                    <a:pt x="167640" y="8190230"/>
                    <a:pt x="226060" y="7969250"/>
                    <a:pt x="224790" y="7965440"/>
                  </a:cubicBezTo>
                  <a:cubicBezTo>
                    <a:pt x="213360" y="7938770"/>
                    <a:pt x="101600" y="7606030"/>
                    <a:pt x="102870" y="7576820"/>
                  </a:cubicBezTo>
                  <a:cubicBezTo>
                    <a:pt x="104140" y="7539990"/>
                    <a:pt x="140970" y="7122160"/>
                    <a:pt x="143510" y="7094220"/>
                  </a:cubicBezTo>
                  <a:cubicBezTo>
                    <a:pt x="144780" y="7084060"/>
                    <a:pt x="46990" y="6799580"/>
                    <a:pt x="57150" y="6755130"/>
                  </a:cubicBezTo>
                  <a:cubicBezTo>
                    <a:pt x="66040" y="6717030"/>
                    <a:pt x="162560" y="6468110"/>
                    <a:pt x="160020" y="6438900"/>
                  </a:cubicBezTo>
                  <a:cubicBezTo>
                    <a:pt x="156210" y="6409690"/>
                    <a:pt x="130810" y="5913120"/>
                    <a:pt x="133350" y="5905500"/>
                  </a:cubicBezTo>
                  <a:cubicBezTo>
                    <a:pt x="135890" y="5896610"/>
                    <a:pt x="185420" y="5636260"/>
                    <a:pt x="199390" y="5596890"/>
                  </a:cubicBezTo>
                  <a:cubicBezTo>
                    <a:pt x="204470" y="5582920"/>
                    <a:pt x="149860" y="5363210"/>
                    <a:pt x="135890" y="5323840"/>
                  </a:cubicBezTo>
                  <a:cubicBezTo>
                    <a:pt x="128270" y="5302250"/>
                    <a:pt x="152400" y="4937760"/>
                    <a:pt x="152400" y="4933950"/>
                  </a:cubicBezTo>
                  <a:cubicBezTo>
                    <a:pt x="157480" y="4892040"/>
                    <a:pt x="232410" y="4806950"/>
                    <a:pt x="233680" y="4790440"/>
                  </a:cubicBezTo>
                  <a:cubicBezTo>
                    <a:pt x="234950" y="4773930"/>
                    <a:pt x="379730" y="4227830"/>
                    <a:pt x="373380" y="4202430"/>
                  </a:cubicBezTo>
                  <a:cubicBezTo>
                    <a:pt x="372110" y="4197350"/>
                    <a:pt x="445770" y="4121150"/>
                    <a:pt x="448310" y="4097020"/>
                  </a:cubicBezTo>
                  <a:cubicBezTo>
                    <a:pt x="448310" y="4093210"/>
                    <a:pt x="425450" y="3595370"/>
                    <a:pt x="427990" y="3592830"/>
                  </a:cubicBezTo>
                  <a:cubicBezTo>
                    <a:pt x="447040" y="3564890"/>
                    <a:pt x="513080" y="3108960"/>
                    <a:pt x="448310" y="2913380"/>
                  </a:cubicBezTo>
                  <a:cubicBezTo>
                    <a:pt x="447040" y="2909570"/>
                    <a:pt x="668020" y="2291080"/>
                    <a:pt x="674370" y="2273300"/>
                  </a:cubicBezTo>
                  <a:cubicBezTo>
                    <a:pt x="697230" y="2030730"/>
                    <a:pt x="967740" y="1089660"/>
                    <a:pt x="967740" y="1061720"/>
                  </a:cubicBezTo>
                  <a:cubicBezTo>
                    <a:pt x="967740" y="1037590"/>
                    <a:pt x="1092200" y="831850"/>
                    <a:pt x="1079500" y="768350"/>
                  </a:cubicBezTo>
                  <a:cubicBezTo>
                    <a:pt x="1076960" y="754380"/>
                    <a:pt x="1145540" y="601980"/>
                    <a:pt x="1159510" y="565150"/>
                  </a:cubicBezTo>
                  <a:cubicBezTo>
                    <a:pt x="1169670" y="535940"/>
                    <a:pt x="1216660" y="20320"/>
                    <a:pt x="1238250" y="20320"/>
                  </a:cubicBezTo>
                  <a:cubicBezTo>
                    <a:pt x="1412240" y="17780"/>
                    <a:pt x="2998470" y="0"/>
                    <a:pt x="3114040" y="1270"/>
                  </a:cubicBezTo>
                  <a:cubicBezTo>
                    <a:pt x="3152140" y="1270"/>
                    <a:pt x="3159760" y="313690"/>
                    <a:pt x="3159760" y="314960"/>
                  </a:cubicBezTo>
                  <a:cubicBezTo>
                    <a:pt x="3103880" y="544830"/>
                    <a:pt x="3102610" y="687070"/>
                    <a:pt x="3106420" y="698500"/>
                  </a:cubicBezTo>
                  <a:cubicBezTo>
                    <a:pt x="3114040" y="721360"/>
                    <a:pt x="3124200" y="741680"/>
                    <a:pt x="3133090" y="762000"/>
                  </a:cubicBezTo>
                  <a:cubicBezTo>
                    <a:pt x="3097530" y="1205230"/>
                    <a:pt x="3229610" y="1779270"/>
                    <a:pt x="3232150" y="1794510"/>
                  </a:cubicBezTo>
                  <a:cubicBezTo>
                    <a:pt x="3233420" y="1805940"/>
                    <a:pt x="3213100" y="2322830"/>
                    <a:pt x="3215640" y="2341880"/>
                  </a:cubicBezTo>
                  <a:cubicBezTo>
                    <a:pt x="3219450" y="2374900"/>
                    <a:pt x="3253740" y="2472690"/>
                    <a:pt x="3242310" y="2494280"/>
                  </a:cubicBezTo>
                  <a:cubicBezTo>
                    <a:pt x="3235960" y="2506980"/>
                    <a:pt x="3261360" y="3030220"/>
                    <a:pt x="3249930" y="3034030"/>
                  </a:cubicBezTo>
                  <a:cubicBezTo>
                    <a:pt x="3229610" y="3039110"/>
                    <a:pt x="2937510" y="3526790"/>
                    <a:pt x="2937510" y="3538220"/>
                  </a:cubicBezTo>
                  <a:cubicBezTo>
                    <a:pt x="2938780" y="3552190"/>
                    <a:pt x="2946400" y="3600450"/>
                    <a:pt x="2941320" y="3608070"/>
                  </a:cubicBezTo>
                  <a:cubicBezTo>
                    <a:pt x="2933700" y="3622040"/>
                    <a:pt x="2948940" y="3962400"/>
                    <a:pt x="2904490" y="4050030"/>
                  </a:cubicBezTo>
                  <a:cubicBezTo>
                    <a:pt x="2905760" y="4064000"/>
                    <a:pt x="2786380" y="4161790"/>
                    <a:pt x="2786380" y="4165600"/>
                  </a:cubicBezTo>
                  <a:cubicBezTo>
                    <a:pt x="2786380" y="4199890"/>
                    <a:pt x="2573020" y="4499610"/>
                    <a:pt x="2564130" y="4528820"/>
                  </a:cubicBezTo>
                  <a:cubicBezTo>
                    <a:pt x="2555240" y="4554220"/>
                    <a:pt x="2310130" y="4753610"/>
                    <a:pt x="2306320" y="4758690"/>
                  </a:cubicBezTo>
                  <a:cubicBezTo>
                    <a:pt x="2288540" y="4789170"/>
                    <a:pt x="1978660" y="5165090"/>
                    <a:pt x="1983740" y="5177790"/>
                  </a:cubicBezTo>
                  <a:cubicBezTo>
                    <a:pt x="2038350" y="5523230"/>
                    <a:pt x="1917700" y="5957570"/>
                    <a:pt x="1916430" y="5958840"/>
                  </a:cubicBezTo>
                  <a:cubicBezTo>
                    <a:pt x="1894840" y="5980430"/>
                    <a:pt x="1878330" y="6581140"/>
                    <a:pt x="1874520" y="6593840"/>
                  </a:cubicBezTo>
                  <a:cubicBezTo>
                    <a:pt x="1873250" y="6596380"/>
                    <a:pt x="1927860" y="7103110"/>
                    <a:pt x="1922780" y="7110730"/>
                  </a:cubicBezTo>
                  <a:close/>
                </a:path>
              </a:pathLst>
            </a:custGeom>
            <a:blipFill>
              <a:blip r:embed="rId3"/>
              <a:stretch>
                <a:fillRect l="-99892" r="-998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-5871250" y="525373"/>
            <a:ext cx="9981922" cy="3720535"/>
          </a:xfrm>
          <a:custGeom>
            <a:avLst/>
            <a:gdLst/>
            <a:ahLst/>
            <a:cxnLst/>
            <a:rect l="l" t="t" r="r" b="b"/>
            <a:pathLst>
              <a:path w="9981922" h="3720535">
                <a:moveTo>
                  <a:pt x="0" y="0"/>
                </a:moveTo>
                <a:lnTo>
                  <a:pt x="9981922" y="0"/>
                </a:lnTo>
                <a:lnTo>
                  <a:pt x="9981922" y="3720534"/>
                </a:lnTo>
                <a:lnTo>
                  <a:pt x="0" y="37205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035598" y="2899084"/>
            <a:ext cx="2608815" cy="554966"/>
          </a:xfrm>
          <a:custGeom>
            <a:avLst/>
            <a:gdLst/>
            <a:ahLst/>
            <a:cxnLst/>
            <a:rect l="l" t="t" r="r" b="b"/>
            <a:pathLst>
              <a:path w="2608815" h="554966">
                <a:moveTo>
                  <a:pt x="0" y="0"/>
                </a:moveTo>
                <a:lnTo>
                  <a:pt x="2608814" y="0"/>
                </a:lnTo>
                <a:lnTo>
                  <a:pt x="2608814" y="554966"/>
                </a:lnTo>
                <a:lnTo>
                  <a:pt x="0" y="55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 flipV="1">
            <a:off x="6061294" y="2825383"/>
            <a:ext cx="2625895" cy="558600"/>
          </a:xfrm>
          <a:custGeom>
            <a:avLst/>
            <a:gdLst/>
            <a:ahLst/>
            <a:cxnLst/>
            <a:rect l="l" t="t" r="r" b="b"/>
            <a:pathLst>
              <a:path w="2625895" h="558600">
                <a:moveTo>
                  <a:pt x="0" y="558600"/>
                </a:moveTo>
                <a:lnTo>
                  <a:pt x="2625895" y="558600"/>
                </a:lnTo>
                <a:lnTo>
                  <a:pt x="2625895" y="0"/>
                </a:lnTo>
                <a:lnTo>
                  <a:pt x="0" y="0"/>
                </a:lnTo>
                <a:lnTo>
                  <a:pt x="0" y="55860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1314390">
            <a:off x="16053445" y="-1516125"/>
            <a:ext cx="2900762" cy="3009869"/>
          </a:xfrm>
          <a:custGeom>
            <a:avLst/>
            <a:gdLst/>
            <a:ahLst/>
            <a:cxnLst/>
            <a:rect l="l" t="t" r="r" b="b"/>
            <a:pathLst>
              <a:path w="2900762" h="3009869">
                <a:moveTo>
                  <a:pt x="0" y="0"/>
                </a:moveTo>
                <a:lnTo>
                  <a:pt x="2900762" y="0"/>
                </a:lnTo>
                <a:lnTo>
                  <a:pt x="2900762" y="3009869"/>
                </a:lnTo>
                <a:lnTo>
                  <a:pt x="0" y="30098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10178534">
            <a:off x="-1200889" y="8586103"/>
            <a:ext cx="3535729" cy="3668720"/>
          </a:xfrm>
          <a:custGeom>
            <a:avLst/>
            <a:gdLst/>
            <a:ahLst/>
            <a:cxnLst/>
            <a:rect l="l" t="t" r="r" b="b"/>
            <a:pathLst>
              <a:path w="3535729" h="3668720">
                <a:moveTo>
                  <a:pt x="0" y="0"/>
                </a:moveTo>
                <a:lnTo>
                  <a:pt x="3535729" y="0"/>
                </a:lnTo>
                <a:lnTo>
                  <a:pt x="3535729" y="3668720"/>
                </a:lnTo>
                <a:lnTo>
                  <a:pt x="0" y="36687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03325" y="5556929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93312" y="6570249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2" y="0"/>
                </a:lnTo>
                <a:lnTo>
                  <a:pt x="1033002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582779" y="2445233"/>
            <a:ext cx="1406488" cy="1468408"/>
          </a:xfrm>
          <a:custGeom>
            <a:avLst/>
            <a:gdLst/>
            <a:ahLst/>
            <a:cxnLst/>
            <a:rect l="l" t="t" r="r" b="b"/>
            <a:pathLst>
              <a:path w="1406488" h="1468408">
                <a:moveTo>
                  <a:pt x="0" y="0"/>
                </a:moveTo>
                <a:lnTo>
                  <a:pt x="1406488" y="0"/>
                </a:lnTo>
                <a:lnTo>
                  <a:pt x="1406488" y="1468408"/>
                </a:lnTo>
                <a:lnTo>
                  <a:pt x="0" y="1468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225217" y="3706668"/>
            <a:ext cx="1033001" cy="1078478"/>
          </a:xfrm>
          <a:custGeom>
            <a:avLst/>
            <a:gdLst/>
            <a:ahLst/>
            <a:cxnLst/>
            <a:rect l="l" t="t" r="r" b="b"/>
            <a:pathLst>
              <a:path w="1033001" h="1078478">
                <a:moveTo>
                  <a:pt x="0" y="0"/>
                </a:moveTo>
                <a:lnTo>
                  <a:pt x="1033001" y="0"/>
                </a:lnTo>
                <a:lnTo>
                  <a:pt x="1033001" y="1078478"/>
                </a:lnTo>
                <a:lnTo>
                  <a:pt x="0" y="1078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5400000">
            <a:off x="9007576" y="2809796"/>
            <a:ext cx="708108" cy="739282"/>
          </a:xfrm>
          <a:custGeom>
            <a:avLst/>
            <a:gdLst/>
            <a:ahLst/>
            <a:cxnLst/>
            <a:rect l="l" t="t" r="r" b="b"/>
            <a:pathLst>
              <a:path w="708108" h="739282">
                <a:moveTo>
                  <a:pt x="0" y="0"/>
                </a:moveTo>
                <a:lnTo>
                  <a:pt x="708109" y="0"/>
                </a:lnTo>
                <a:lnTo>
                  <a:pt x="708109" y="739282"/>
                </a:lnTo>
                <a:lnTo>
                  <a:pt x="0" y="7392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01042" t="-84932" b="-11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4069904" y="3533491"/>
            <a:ext cx="10583453" cy="6192974"/>
          </a:xfrm>
          <a:custGeom>
            <a:avLst/>
            <a:gdLst/>
            <a:ahLst/>
            <a:cxnLst/>
            <a:rect l="l" t="t" r="r" b="b"/>
            <a:pathLst>
              <a:path w="10583453" h="6192974">
                <a:moveTo>
                  <a:pt x="0" y="0"/>
                </a:moveTo>
                <a:lnTo>
                  <a:pt x="10583453" y="0"/>
                </a:lnTo>
                <a:lnTo>
                  <a:pt x="10583453" y="6192974"/>
                </a:lnTo>
                <a:lnTo>
                  <a:pt x="0" y="61929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386615" y="2154498"/>
            <a:ext cx="11519552" cy="744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8"/>
              </a:lnSpc>
            </a:pPr>
            <a:r>
              <a:rPr lang="en-US" sz="5600">
                <a:solidFill>
                  <a:srgbClr val="4A2D0A"/>
                </a:solidFill>
                <a:latin typeface="Obra Letra Bold"/>
              </a:rPr>
              <a:t>Giới thiệu về các state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332" y="1343025"/>
            <a:ext cx="2956108" cy="200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5099">
                <a:solidFill>
                  <a:srgbClr val="493423"/>
                </a:solidFill>
                <a:latin typeface="Obra Letra Bold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302</Words>
  <Application>Microsoft Office PowerPoint</Application>
  <PresentationFormat>Custom</PresentationFormat>
  <Paragraphs>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Monterchi Sans Bold</vt:lpstr>
      <vt:lpstr>Arial</vt:lpstr>
      <vt:lpstr>Calibri</vt:lpstr>
      <vt:lpstr>Obra Letra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 GameLoft</dc:title>
  <cp:lastModifiedBy>Lê Minh</cp:lastModifiedBy>
  <cp:revision>3</cp:revision>
  <dcterms:created xsi:type="dcterms:W3CDTF">2006-08-16T00:00:00Z</dcterms:created>
  <dcterms:modified xsi:type="dcterms:W3CDTF">2024-05-01T02:18:58Z</dcterms:modified>
  <dc:identifier>DAGDhQR5KBE</dc:identifier>
</cp:coreProperties>
</file>